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photoAlbum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5E2928-E4CB-437D-AE66-FCFD945FE792}" type="datetimeFigureOut">
              <a:rPr lang="nb-NO" smtClean="0"/>
              <a:t>16.05.2023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9669D-861F-4F3A-9999-64690EAD86C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1933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nb-NO" dirty="0"/>
              <a:t>1972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9669D-861F-4F3A-9999-64690EAD86C5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4349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nb-NO" dirty="0"/>
              <a:t>1972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9669D-861F-4F3A-9999-64690EAD86C5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4548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nb-NO" sz="1800" b="1" dirty="0"/>
              <a:t>2006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9669D-861F-4F3A-9999-64690EAD86C5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252011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nb-NO" b="1" dirty="0"/>
              <a:t>2008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9669D-861F-4F3A-9999-64690EAD86C5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119767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nb-NO" b="1" dirty="0"/>
              <a:t>2010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9669D-861F-4F3A-9999-64690EAD86C5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741907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nb-NO" b="1" dirty="0"/>
              <a:t>2016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9669D-861F-4F3A-9999-64690EAD86C5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45331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nb-NO" b="1" dirty="0"/>
              <a:t>2018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9669D-861F-4F3A-9999-64690EAD86C5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4240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623D-068E-4CE8-B5FC-7F9AC0DF498B}" type="datetimeFigureOut">
              <a:rPr lang="nb-NO" smtClean="0"/>
              <a:t>16.05.2023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C65A914-C2B6-4B7F-B4AF-41A9CAE28313}" type="slidenum">
              <a:rPr lang="nb-NO" smtClean="0"/>
              <a:t>‹#›</a:t>
            </a:fld>
            <a:endParaRPr lang="nb-NO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4400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623D-068E-4CE8-B5FC-7F9AC0DF498B}" type="datetimeFigureOut">
              <a:rPr lang="nb-NO" smtClean="0"/>
              <a:t>16.05.2023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5A914-C2B6-4B7F-B4AF-41A9CAE28313}" type="slidenum">
              <a:rPr lang="nb-NO" smtClean="0"/>
              <a:t>‹#›</a:t>
            </a:fld>
            <a:endParaRPr lang="nb-NO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9776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623D-068E-4CE8-B5FC-7F9AC0DF498B}" type="datetimeFigureOut">
              <a:rPr lang="nb-NO" smtClean="0"/>
              <a:t>16.05.2023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5A914-C2B6-4B7F-B4AF-41A9CAE28313}" type="slidenum">
              <a:rPr lang="nb-NO" smtClean="0"/>
              <a:t>‹#›</a:t>
            </a:fld>
            <a:endParaRPr lang="nb-NO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7275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623D-068E-4CE8-B5FC-7F9AC0DF498B}" type="datetimeFigureOut">
              <a:rPr lang="nb-NO" smtClean="0"/>
              <a:t>16.05.2023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5A914-C2B6-4B7F-B4AF-41A9CAE28313}" type="slidenum">
              <a:rPr lang="nb-NO" smtClean="0"/>
              <a:t>‹#›</a:t>
            </a:fld>
            <a:endParaRPr lang="nb-NO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3590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623D-068E-4CE8-B5FC-7F9AC0DF498B}" type="datetimeFigureOut">
              <a:rPr lang="nb-NO" smtClean="0"/>
              <a:t>16.05.2023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5A914-C2B6-4B7F-B4AF-41A9CAE28313}" type="slidenum">
              <a:rPr lang="nb-NO" smtClean="0"/>
              <a:t>‹#›</a:t>
            </a:fld>
            <a:endParaRPr lang="nb-NO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2614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623D-068E-4CE8-B5FC-7F9AC0DF498B}" type="datetimeFigureOut">
              <a:rPr lang="nb-NO" smtClean="0"/>
              <a:t>16.05.2023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5A914-C2B6-4B7F-B4AF-41A9CAE28313}" type="slidenum">
              <a:rPr lang="nb-NO" smtClean="0"/>
              <a:t>‹#›</a:t>
            </a:fld>
            <a:endParaRPr lang="nb-NO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7232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623D-068E-4CE8-B5FC-7F9AC0DF498B}" type="datetimeFigureOut">
              <a:rPr lang="nb-NO" smtClean="0"/>
              <a:t>16.05.2023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5A914-C2B6-4B7F-B4AF-41A9CAE28313}" type="slidenum">
              <a:rPr lang="nb-NO" smtClean="0"/>
              <a:t>‹#›</a:t>
            </a:fld>
            <a:endParaRPr lang="nb-NO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2302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623D-068E-4CE8-B5FC-7F9AC0DF498B}" type="datetimeFigureOut">
              <a:rPr lang="nb-NO" smtClean="0"/>
              <a:t>16.05.2023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5A914-C2B6-4B7F-B4AF-41A9CAE28313}" type="slidenum">
              <a:rPr lang="nb-NO" smtClean="0"/>
              <a:t>‹#›</a:t>
            </a:fld>
            <a:endParaRPr lang="nb-NO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1074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623D-068E-4CE8-B5FC-7F9AC0DF498B}" type="datetimeFigureOut">
              <a:rPr lang="nb-NO" smtClean="0"/>
              <a:t>16.05.2023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5A914-C2B6-4B7F-B4AF-41A9CAE283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1737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623D-068E-4CE8-B5FC-7F9AC0DF498B}" type="datetimeFigureOut">
              <a:rPr lang="nb-NO" smtClean="0"/>
              <a:t>16.05.2023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5A914-C2B6-4B7F-B4AF-41A9CAE28313}" type="slidenum">
              <a:rPr lang="nb-NO" smtClean="0"/>
              <a:t>‹#›</a:t>
            </a:fld>
            <a:endParaRPr lang="nb-NO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7917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D32623D-068E-4CE8-B5FC-7F9AC0DF498B}" type="datetimeFigureOut">
              <a:rPr lang="nb-NO" smtClean="0"/>
              <a:t>16.05.2023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5A914-C2B6-4B7F-B4AF-41A9CAE28313}" type="slidenum">
              <a:rPr lang="nb-NO" smtClean="0"/>
              <a:t>‹#›</a:t>
            </a:fld>
            <a:endParaRPr lang="nb-NO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199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2623D-068E-4CE8-B5FC-7F9AC0DF498B}" type="datetimeFigureOut">
              <a:rPr lang="nb-NO" smtClean="0"/>
              <a:t>16.05.2023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C65A914-C2B6-4B7F-B4AF-41A9CAE28313}" type="slidenum">
              <a:rPr lang="nb-NO" smtClean="0"/>
              <a:t>‹#›</a:t>
            </a:fld>
            <a:endParaRPr lang="nb-NO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9654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B0F5405-2749-1594-8E08-A999B67281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nb-NO" sz="4400" dirty="0"/>
              <a:t>1972-2017 </a:t>
            </a:r>
            <a:r>
              <a:rPr lang="nb-NO" sz="4400" dirty="0" err="1"/>
              <a:t>Stolh</a:t>
            </a:r>
            <a:r>
              <a:rPr lang="nb-NO" sz="4400" dirty="0"/>
              <a:t> Foto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9EA1C20E-772B-2E2B-A9F9-8753FE701E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nb-NO" dirty="0"/>
              <a:t>av CMC Partners</a:t>
            </a:r>
          </a:p>
        </p:txBody>
      </p:sp>
    </p:spTree>
    <p:extLst>
      <p:ext uri="{BB962C8B-B14F-4D97-AF65-F5344CB8AC3E}">
        <p14:creationId xmlns:p14="http://schemas.microsoft.com/office/powerpoint/2010/main" val="1390227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 descr="1972 Stolh foto Stolen">
            <a:extLst>
              <a:ext uri="{FF2B5EF4-FFF2-40B4-BE49-F238E27FC236}">
                <a16:creationId xmlns:a16="http://schemas.microsoft.com/office/drawing/2014/main" id="{8DD015BD-BC01-7D1C-6832-CBC72F9E961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3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0" y="0"/>
            <a:ext cx="766064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860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 descr="1972 Stolh b foto Stolen">
            <a:extLst>
              <a:ext uri="{FF2B5EF4-FFF2-40B4-BE49-F238E27FC236}">
                <a16:creationId xmlns:a16="http://schemas.microsoft.com/office/drawing/2014/main" id="{A3BAC3C2-E11F-7062-C037-A55F9AE6F52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3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1790" y="325120"/>
            <a:ext cx="66929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531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 descr="2006 Stolh foto Stolen">
            <a:extLst>
              <a:ext uri="{FF2B5EF4-FFF2-40B4-BE49-F238E27FC236}">
                <a16:creationId xmlns:a16="http://schemas.microsoft.com/office/drawing/2014/main" id="{F85B219E-D9B0-9EFD-2923-09DC4A7E739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3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763" y="0"/>
            <a:ext cx="65944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27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 descr="2008 Stolh foto Stolen">
            <a:extLst>
              <a:ext uri="{FF2B5EF4-FFF2-40B4-BE49-F238E27FC236}">
                <a16:creationId xmlns:a16="http://schemas.microsoft.com/office/drawing/2014/main" id="{D1CC968E-1095-675E-BF8E-06DBC23E097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3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225" y="0"/>
            <a:ext cx="65579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398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 descr="2010 Stolh foto Stolen">
            <a:extLst>
              <a:ext uri="{FF2B5EF4-FFF2-40B4-BE49-F238E27FC236}">
                <a16:creationId xmlns:a16="http://schemas.microsoft.com/office/drawing/2014/main" id="{997CDD2D-F96F-0215-7F3A-8135E4DC87B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3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7013" y="0"/>
            <a:ext cx="66579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804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 descr="2016 Stolh foto Stolen">
            <a:extLst>
              <a:ext uri="{FF2B5EF4-FFF2-40B4-BE49-F238E27FC236}">
                <a16:creationId xmlns:a16="http://schemas.microsoft.com/office/drawing/2014/main" id="{AA04E732-D30D-093C-49F9-AA5D3E663F1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3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3675" y="0"/>
            <a:ext cx="67246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214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 descr="2017 Stolh foto Stolen">
            <a:extLst>
              <a:ext uri="{FF2B5EF4-FFF2-40B4-BE49-F238E27FC236}">
                <a16:creationId xmlns:a16="http://schemas.microsoft.com/office/drawing/2014/main" id="{BBCC177A-CC3F-95E3-224E-072047B92E18}"/>
              </a:ext>
            </a:extLst>
          </p:cNvPr>
          <p:cNvPicPr>
            <a:picLocks noGrp="1" noChangeAspect="1"/>
          </p:cNvPicPr>
          <p:nvPr isPhoto="1"/>
        </p:nvPicPr>
        <p:blipFill>
          <a:blip r:embed="rId3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488" y="0"/>
            <a:ext cx="667543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33786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</TotalTime>
  <Words>20</Words>
  <Application>Microsoft Office PowerPoint</Application>
  <PresentationFormat>Widescreen</PresentationFormat>
  <Paragraphs>16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Gill Sans MT</vt:lpstr>
      <vt:lpstr>Gallery</vt:lpstr>
      <vt:lpstr>1972-2017 Stolh Foto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1972-2017 Stolh Foto</dc:title>
  <dc:creator>CMC Partners</dc:creator>
  <cp:lastModifiedBy>Odd Tjugum</cp:lastModifiedBy>
  <cp:revision>5</cp:revision>
  <dcterms:created xsi:type="dcterms:W3CDTF">2022-06-20T21:18:03Z</dcterms:created>
  <dcterms:modified xsi:type="dcterms:W3CDTF">2023-05-16T09:09:34Z</dcterms:modified>
</cp:coreProperties>
</file>